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257" r:id="rId3"/>
    <p:sldId id="261" r:id="rId4"/>
    <p:sldId id="259" r:id="rId5"/>
    <p:sldId id="260" r:id="rId6"/>
    <p:sldId id="263" r:id="rId7"/>
    <p:sldId id="262" r:id="rId8"/>
    <p:sldId id="293" r:id="rId9"/>
    <p:sldId id="265" r:id="rId10"/>
    <p:sldId id="264" r:id="rId11"/>
    <p:sldId id="294" r:id="rId12"/>
    <p:sldId id="258" r:id="rId13"/>
    <p:sldId id="266" r:id="rId14"/>
    <p:sldId id="295" r:id="rId15"/>
    <p:sldId id="267" r:id="rId16"/>
    <p:sldId id="268" r:id="rId17"/>
    <p:sldId id="296" r:id="rId18"/>
    <p:sldId id="269" r:id="rId19"/>
    <p:sldId id="270" r:id="rId20"/>
    <p:sldId id="297" r:id="rId21"/>
    <p:sldId id="271" r:id="rId22"/>
    <p:sldId id="272" r:id="rId23"/>
    <p:sldId id="298" r:id="rId24"/>
    <p:sldId id="273" r:id="rId25"/>
    <p:sldId id="284" r:id="rId26"/>
    <p:sldId id="299" r:id="rId27"/>
    <p:sldId id="275" r:id="rId28"/>
    <p:sldId id="279" r:id="rId29"/>
    <p:sldId id="300" r:id="rId30"/>
    <p:sldId id="277" r:id="rId31"/>
    <p:sldId id="276" r:id="rId32"/>
    <p:sldId id="301" r:id="rId33"/>
    <p:sldId id="278" r:id="rId34"/>
    <p:sldId id="280" r:id="rId35"/>
    <p:sldId id="302" r:id="rId36"/>
    <p:sldId id="281" r:id="rId37"/>
    <p:sldId id="282" r:id="rId38"/>
    <p:sldId id="303" r:id="rId39"/>
    <p:sldId id="283" r:id="rId40"/>
    <p:sldId id="274" r:id="rId41"/>
    <p:sldId id="304" r:id="rId42"/>
    <p:sldId id="285" r:id="rId43"/>
    <p:sldId id="286" r:id="rId44"/>
    <p:sldId id="305" r:id="rId45"/>
    <p:sldId id="289" r:id="rId46"/>
    <p:sldId id="306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A5A5"/>
    <a:srgbClr val="8E8E8E"/>
    <a:srgbClr val="525252"/>
    <a:srgbClr val="E3C9EF"/>
    <a:srgbClr val="0070C0"/>
    <a:srgbClr val="003300"/>
    <a:srgbClr val="207E2B"/>
    <a:srgbClr val="30A90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07" autoAdjust="0"/>
    <p:restoredTop sz="94660"/>
  </p:normalViewPr>
  <p:slideViewPr>
    <p:cSldViewPr>
      <p:cViewPr>
        <p:scale>
          <a:sx n="80" d="100"/>
          <a:sy n="80" d="100"/>
        </p:scale>
        <p:origin x="-90" y="16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351A16-0BA4-4E80-980E-63EE810A5CC3}" type="datetimeFigureOut">
              <a:rPr lang="ru-RU" smtClean="0"/>
              <a:pPr/>
              <a:t>14.04.2019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EE39EF-147D-43FC-AC93-BF35DF46C7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5734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876D2-A8E4-4491-B85F-02030F65A17A}" type="datetimeFigureOut">
              <a:rPr lang="ru-RU" smtClean="0"/>
              <a:pPr/>
              <a:t>14.04.2019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3AD12-DF80-47BB-AFFD-78450EC902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876D2-A8E4-4491-B85F-02030F65A17A}" type="datetimeFigureOut">
              <a:rPr lang="ru-RU" smtClean="0"/>
              <a:pPr/>
              <a:t>14.04.2019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3AD12-DF80-47BB-AFFD-78450EC902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876D2-A8E4-4491-B85F-02030F65A17A}" type="datetimeFigureOut">
              <a:rPr lang="ru-RU" smtClean="0"/>
              <a:pPr/>
              <a:t>14.04.2019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3AD12-DF80-47BB-AFFD-78450EC902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876D2-A8E4-4491-B85F-02030F65A17A}" type="datetimeFigureOut">
              <a:rPr lang="ru-RU" smtClean="0"/>
              <a:pPr/>
              <a:t>14.04.2019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3AD12-DF80-47BB-AFFD-78450EC902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876D2-A8E4-4491-B85F-02030F65A17A}" type="datetimeFigureOut">
              <a:rPr lang="ru-RU" smtClean="0"/>
              <a:pPr/>
              <a:t>14.04.2019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3AD12-DF80-47BB-AFFD-78450EC902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876D2-A8E4-4491-B85F-02030F65A17A}" type="datetimeFigureOut">
              <a:rPr lang="ru-RU" smtClean="0"/>
              <a:pPr/>
              <a:t>14.04.2019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3AD12-DF80-47BB-AFFD-78450EC902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876D2-A8E4-4491-B85F-02030F65A17A}" type="datetimeFigureOut">
              <a:rPr lang="ru-RU" smtClean="0"/>
              <a:pPr/>
              <a:t>14.04.2019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3AD12-DF80-47BB-AFFD-78450EC902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876D2-A8E4-4491-B85F-02030F65A17A}" type="datetimeFigureOut">
              <a:rPr lang="ru-RU" smtClean="0"/>
              <a:pPr/>
              <a:t>14.04.2019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3AD12-DF80-47BB-AFFD-78450EC902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876D2-A8E4-4491-B85F-02030F65A17A}" type="datetimeFigureOut">
              <a:rPr lang="ru-RU" smtClean="0"/>
              <a:pPr/>
              <a:t>14.04.2019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3AD12-DF80-47BB-AFFD-78450EC902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876D2-A8E4-4491-B85F-02030F65A17A}" type="datetimeFigureOut">
              <a:rPr lang="ru-RU" smtClean="0"/>
              <a:pPr/>
              <a:t>14.04.2019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3AD12-DF80-47BB-AFFD-78450EC902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876D2-A8E4-4491-B85F-02030F65A17A}" type="datetimeFigureOut">
              <a:rPr lang="ru-RU" smtClean="0"/>
              <a:pPr/>
              <a:t>14.04.2019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3AD12-DF80-47BB-AFFD-78450EC902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4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C876D2-A8E4-4491-B85F-02030F65A17A}" type="datetimeFigureOut">
              <a:rPr lang="ru-RU" smtClean="0"/>
              <a:pPr/>
              <a:t>14.04.2019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3AD12-DF80-47BB-AFFD-78450EC902A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strips dir="r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slide" Target="slide9.xml"/><Relationship Id="rId4" Type="http://schemas.openxmlformats.org/officeDocument/2006/relationships/slide" Target="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slide" Target="slide12.xml"/><Relationship Id="rId4" Type="http://schemas.openxmlformats.org/officeDocument/2006/relationships/slide" Target="sl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slide" Target="slide15.xml"/><Relationship Id="rId4" Type="http://schemas.openxmlformats.org/officeDocument/2006/relationships/slide" Target="slid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slide" Target="slide21.xml"/><Relationship Id="rId4" Type="http://schemas.openxmlformats.org/officeDocument/2006/relationships/slide" Target="slide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" Target="slide24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slide" Target="slide18.xml"/><Relationship Id="rId4" Type="http://schemas.openxmlformats.org/officeDocument/2006/relationships/slide" Target="slid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slide" Target="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4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slide" Target="slide21.xml"/><Relationship Id="rId4" Type="http://schemas.openxmlformats.org/officeDocument/2006/relationships/slide" Target="slide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slide" Target="slide2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slide" Target="slide24.xml"/><Relationship Id="rId4" Type="http://schemas.openxmlformats.org/officeDocument/2006/relationships/slide" Target="slide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slide" Target="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slide" Target="slide27.xml"/><Relationship Id="rId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slide" Target="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slide" Target="slide30.xml"/><Relationship Id="rId4" Type="http://schemas.openxmlformats.org/officeDocument/2006/relationships/slide" Target="slide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slide" Target="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slide" Target="slide33.xml"/><Relationship Id="rId4" Type="http://schemas.openxmlformats.org/officeDocument/2006/relationships/slide" Target="slide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slide" Target="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slide" Target="slide36.xml"/><Relationship Id="rId4" Type="http://schemas.openxmlformats.org/officeDocument/2006/relationships/slide" Target="slide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2" Type="http://schemas.openxmlformats.org/officeDocument/2006/relationships/slide" Target="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slide" Target="slide39.xml"/><Relationship Id="rId4" Type="http://schemas.openxmlformats.org/officeDocument/2006/relationships/slide" Target="slide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2" Type="http://schemas.openxmlformats.org/officeDocument/2006/relationships/slide" Target="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4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slide" Target="slide42.xml"/><Relationship Id="rId4" Type="http://schemas.openxmlformats.org/officeDocument/2006/relationships/slide" Target="slide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gif"/><Relationship Id="rId5" Type="http://schemas.openxmlformats.org/officeDocument/2006/relationships/image" Target="../media/image26.jpeg"/><Relationship Id="rId4" Type="http://schemas.openxmlformats.org/officeDocument/2006/relationships/slide" Target="slide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by/images/search?text=%D0%BD%D0%B0%D1%81%D0%B8%D0%BB%D0%B8%D0%B5%20%D0%B2%20%D1%81%D0%B5%D0%BC%D1%8C%D0%B5%20%D1%81%20%D0%B4%D0%B5%D1%82%D1%8C%D0%BC%D0%B8" TargetMode="External"/><Relationship Id="rId2" Type="http://schemas.openxmlformats.org/officeDocument/2006/relationships/hyperlink" Target="https://yandex.by/images/search?text=%D0%BC%D1%83%D0%BB%D1%8C%D1%82%D1%8F%D1%88%D0%BD%D1%8B%D0%B5%20%D0%BA%D0%B0%D1%80%D1%82%D0%B8%D0%BD%D0%BA%D0%B8%20%D1%81%D0%B5%D0%BC%D1%8C%D0%B8%20%D1%81%20%D0%B4%D0%B5%D1%82%D1%8C%D0%BC%D0%B8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slide" Target="slide6.xml"/><Relationship Id="rId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" t="12923" r="589" b="13846"/>
          <a:stretch/>
        </p:blipFill>
        <p:spPr>
          <a:xfrm>
            <a:off x="-756592" y="-531440"/>
            <a:ext cx="9937104" cy="73448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279058" cy="5877272"/>
          </a:xfrm>
          <a:effectLst>
            <a:glow rad="101600">
              <a:srgbClr val="00B050">
                <a:alpha val="60000"/>
              </a:srgbClr>
            </a:glow>
          </a:effectLst>
        </p:spPr>
        <p:txBody>
          <a:bodyPr>
            <a:normAutofit/>
          </a:bodyPr>
          <a:lstStyle/>
          <a:p>
            <a:r>
              <a:rPr lang="ru-RU" sz="7200" b="1" i="1" dirty="0" smtClean="0">
                <a:solidFill>
                  <a:schemeClr val="accent6">
                    <a:lumMod val="50000"/>
                  </a:schemeClr>
                </a:solidFill>
                <a:effectLst>
                  <a:glow rad="101600">
                    <a:srgbClr val="30A90F">
                      <a:alpha val="60000"/>
                    </a:srgbClr>
                  </a:glow>
                </a:effectLst>
              </a:rPr>
              <a:t/>
            </a:r>
            <a:br>
              <a:rPr lang="ru-RU" sz="7200" b="1" i="1" dirty="0" smtClean="0">
                <a:solidFill>
                  <a:schemeClr val="accent6">
                    <a:lumMod val="50000"/>
                  </a:schemeClr>
                </a:solidFill>
                <a:effectLst>
                  <a:glow rad="101600">
                    <a:srgbClr val="30A90F">
                      <a:alpha val="60000"/>
                    </a:srgbClr>
                  </a:glow>
                </a:effectLst>
              </a:rPr>
            </a:br>
            <a:r>
              <a:rPr lang="ru-RU" sz="4800" b="1" dirty="0" smtClean="0">
                <a:solidFill>
                  <a:srgbClr val="207E2B"/>
                </a:solidFill>
                <a:effectLst>
                  <a:glow rad="101600">
                    <a:srgbClr val="30A90F">
                      <a:alpha val="60000"/>
                    </a:srgbClr>
                  </a:glow>
                </a:effectLst>
              </a:rPr>
              <a:t/>
            </a:r>
            <a:br>
              <a:rPr lang="ru-RU" sz="4800" b="1" dirty="0" smtClean="0">
                <a:solidFill>
                  <a:srgbClr val="207E2B"/>
                </a:solidFill>
                <a:effectLst>
                  <a:glow rad="101600">
                    <a:srgbClr val="30A90F">
                      <a:alpha val="60000"/>
                    </a:srgbClr>
                  </a:glow>
                </a:effectLst>
              </a:rPr>
            </a:br>
            <a:endParaRPr lang="ru-RU" b="1" dirty="0">
              <a:solidFill>
                <a:srgbClr val="207E2B"/>
              </a:solidFill>
              <a:effectLst>
                <a:glow rad="101600">
                  <a:srgbClr val="30A90F">
                    <a:alpha val="60000"/>
                  </a:srgbClr>
                </a:glo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972616" y="-747464"/>
            <a:ext cx="10369152" cy="7776864"/>
          </a:xfrm>
          <a:prstGeom prst="rect">
            <a:avLst/>
          </a:prstGeom>
          <a:solidFill>
            <a:srgbClr val="A5A5A5">
              <a:alpha val="3098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252536" y="5120895"/>
            <a:ext cx="8136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003300"/>
                </a:solidFill>
              </a:rPr>
              <a:t>       </a:t>
            </a:r>
            <a:r>
              <a:rPr lang="ru-RU" sz="2400" b="1" i="1" dirty="0" smtClean="0">
                <a:solidFill>
                  <a:srgbClr val="003300"/>
                </a:solidFill>
              </a:rPr>
              <a:t>Автор</a:t>
            </a:r>
            <a:r>
              <a:rPr lang="ru-RU" sz="2400" b="1" i="1" dirty="0" smtClean="0">
                <a:solidFill>
                  <a:srgbClr val="003300"/>
                </a:solidFill>
              </a:rPr>
              <a:t>: учитель начальных классов</a:t>
            </a:r>
          </a:p>
          <a:p>
            <a:r>
              <a:rPr lang="en-US" sz="2400" b="1" i="1" smtClean="0">
                <a:solidFill>
                  <a:srgbClr val="003300"/>
                </a:solidFill>
              </a:rPr>
              <a:t>       </a:t>
            </a:r>
            <a:r>
              <a:rPr lang="ru-RU" sz="2400" b="1" i="1" smtClean="0">
                <a:solidFill>
                  <a:srgbClr val="003300"/>
                </a:solidFill>
              </a:rPr>
              <a:t>ГУО  </a:t>
            </a:r>
            <a:r>
              <a:rPr lang="ru-RU" sz="2400" b="1" i="1" dirty="0" smtClean="0">
                <a:solidFill>
                  <a:srgbClr val="003300"/>
                </a:solidFill>
              </a:rPr>
              <a:t>«Средняя школа №45 г. Могилева»</a:t>
            </a:r>
          </a:p>
          <a:p>
            <a:r>
              <a:rPr lang="en-US" sz="2400" b="1" i="1" dirty="0" smtClean="0">
                <a:solidFill>
                  <a:srgbClr val="003300"/>
                </a:solidFill>
              </a:rPr>
              <a:t>      </a:t>
            </a:r>
            <a:r>
              <a:rPr lang="ru-RU" sz="2400" b="1" i="1" dirty="0" err="1" smtClean="0">
                <a:solidFill>
                  <a:srgbClr val="003300"/>
                </a:solidFill>
              </a:rPr>
              <a:t>Лазовская</a:t>
            </a:r>
            <a:r>
              <a:rPr lang="ru-RU" sz="2400" b="1" i="1" dirty="0" smtClean="0">
                <a:solidFill>
                  <a:srgbClr val="003300"/>
                </a:solidFill>
              </a:rPr>
              <a:t>  </a:t>
            </a:r>
            <a:r>
              <a:rPr lang="ru-RU" sz="2400" b="1" i="1" dirty="0" smtClean="0">
                <a:solidFill>
                  <a:srgbClr val="003300"/>
                </a:solidFill>
              </a:rPr>
              <a:t>Оксана Александровна </a:t>
            </a:r>
            <a:endParaRPr lang="ru-RU" sz="2400" b="1" i="1" dirty="0">
              <a:solidFill>
                <a:srgbClr val="0033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7536" y="404664"/>
            <a:ext cx="7968848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e-BY" sz="60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«Век живи - век учись»</a:t>
            </a:r>
            <a:endParaRPr lang="en-US" sz="6000" b="1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en-US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ransition spd="slow" advClick="0" advTm="5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>
            <a:hlinkClick r:id="rId3" action="ppaction://hlinksldjump"/>
          </p:cNvPr>
          <p:cNvSpPr txBox="1"/>
          <p:nvPr/>
        </p:nvSpPr>
        <p:spPr>
          <a:xfrm>
            <a:off x="7143768" y="6143644"/>
            <a:ext cx="1714512" cy="646331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ru-RU" sz="36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36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hlinkClick r:id="rId3" action="ppaction://hlinksldjump"/>
              </a:rPr>
              <a:t>ДАЛЕЕ</a:t>
            </a:r>
            <a:endParaRPr lang="ru-RU" sz="3600" b="1" u="sng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901720" y="2372580"/>
            <a:ext cx="5340559" cy="2981202"/>
          </a:xfrm>
          <a:prstGeom prst="rect">
            <a:avLst/>
          </a:prstGeom>
        </p:spPr>
      </p:pic>
    </p:spTree>
  </p:cSld>
  <p:clrMapOvr>
    <a:masterClrMapping/>
  </p:clrMapOvr>
  <p:transition spd="slow" advClick="0">
    <p:strips dir="rd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40391"/>
            <a:ext cx="9144000" cy="696714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>
            <a:hlinkClick r:id="rId4" action="ppaction://hlinksldjump"/>
          </p:cNvPr>
          <p:cNvSpPr txBox="1"/>
          <p:nvPr/>
        </p:nvSpPr>
        <p:spPr>
          <a:xfrm>
            <a:off x="7143768" y="6143644"/>
            <a:ext cx="1714512" cy="646331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ru-RU" sz="36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36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hlinkClick r:id="rId5" action="ppaction://hlinksldjump"/>
              </a:rPr>
              <a:t>НАЗАД</a:t>
            </a:r>
            <a:endParaRPr lang="ru-RU" sz="3600" b="1" u="sng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924" y="404665"/>
            <a:ext cx="7462151" cy="2592288"/>
          </a:xfrm>
          <a:prstGeom prst="rect">
            <a:avLst/>
          </a:prstGeom>
        </p:spPr>
      </p:pic>
    </p:spTree>
  </p:cSld>
  <p:clrMapOvr>
    <a:masterClrMapping/>
  </p:clrMapOvr>
  <p:transition spd="slow" advClick="0">
    <p:strips dir="rd"/>
    <p:sndAc>
      <p:stSnd>
        <p:snd r:embed="rId2" name="push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71602" y="0"/>
            <a:ext cx="7329510" cy="917596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30A90F"/>
                </a:solidFill>
              </a:rPr>
              <a:t>                *Подбери нужное по смыслу слово*</a:t>
            </a:r>
            <a:endParaRPr lang="ru-RU" sz="2800" dirty="0">
              <a:solidFill>
                <a:srgbClr val="30A90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1214422"/>
            <a:ext cx="78469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i="1" dirty="0" smtClean="0">
                <a:solidFill>
                  <a:schemeClr val="accent4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Быть не в своей…</a:t>
            </a:r>
            <a:endParaRPr lang="ru-RU" sz="6000" b="1" i="1" dirty="0">
              <a:solidFill>
                <a:schemeClr val="accent4">
                  <a:lumMod val="50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00100" y="4149080"/>
            <a:ext cx="2491780" cy="101566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000" b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rId2" action="ppaction://hlinksldjump"/>
              </a:rPr>
              <a:t>чашке</a:t>
            </a:r>
            <a:endParaRPr lang="ru-RU" sz="6000" b="1" u="sng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29256" y="4149080"/>
            <a:ext cx="3103184" cy="101566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000" b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rId3" action="ppaction://hlinksldjump"/>
              </a:rPr>
              <a:t>тарелке</a:t>
            </a:r>
            <a:endParaRPr lang="ru-RU" sz="6000" b="1" u="sng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Рисунок 7" descr="1375567488_1-11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15272" y="214290"/>
            <a:ext cx="1223277" cy="981068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</p:spTree>
  </p:cSld>
  <p:clrMapOvr>
    <a:masterClrMapping/>
  </p:clrMapOvr>
  <p:transition spd="slow" advClick="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"/>
                            </p:stCondLst>
                            <p:childTnLst>
                              <p:par>
                                <p:cTn id="13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>
            <a:hlinkClick r:id="" action="ppaction://noaction"/>
          </p:cNvPr>
          <p:cNvSpPr txBox="1"/>
          <p:nvPr/>
        </p:nvSpPr>
        <p:spPr>
          <a:xfrm>
            <a:off x="7215206" y="6000768"/>
            <a:ext cx="1714512" cy="646331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ru-RU" sz="36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36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hlinkClick r:id="rId3" action="ppaction://hlinksldjump"/>
              </a:rPr>
              <a:t>ДАЛЕЕ</a:t>
            </a:r>
            <a:endParaRPr lang="ru-RU" sz="3600" b="1" u="sng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901720" y="2372580"/>
            <a:ext cx="5340559" cy="2981202"/>
          </a:xfrm>
          <a:prstGeom prst="rect">
            <a:avLst/>
          </a:prstGeom>
        </p:spPr>
      </p:pic>
    </p:spTree>
  </p:cSld>
  <p:clrMapOvr>
    <a:masterClrMapping/>
  </p:clrMapOvr>
  <p:transition spd="slow" advClick="0">
    <p:strips dir="rd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0528" y="1245"/>
            <a:ext cx="9144793" cy="69683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>
            <a:hlinkClick r:id="rId4" action="ppaction://hlinksldjump"/>
          </p:cNvPr>
          <p:cNvSpPr txBox="1"/>
          <p:nvPr/>
        </p:nvSpPr>
        <p:spPr>
          <a:xfrm>
            <a:off x="7143768" y="6143644"/>
            <a:ext cx="1714512" cy="646331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ru-RU" sz="36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36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hlinkClick r:id="rId5" action="ppaction://hlinksldjump"/>
              </a:rPr>
              <a:t>НАЗАД</a:t>
            </a:r>
            <a:endParaRPr lang="ru-RU" sz="3600" b="1" u="sng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840924" y="1691031"/>
            <a:ext cx="7462151" cy="2458049"/>
          </a:xfrm>
          <a:prstGeom prst="rect">
            <a:avLst/>
          </a:prstGeom>
        </p:spPr>
      </p:pic>
    </p:spTree>
  </p:cSld>
  <p:clrMapOvr>
    <a:masterClrMapping/>
  </p:clrMapOvr>
  <p:transition spd="slow" advClick="0">
    <p:strips dir="rd"/>
    <p:sndAc>
      <p:stSnd>
        <p:snd r:embed="rId2" name="push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42984"/>
            <a:ext cx="9144000" cy="3857628"/>
          </a:xfrm>
        </p:spPr>
        <p:txBody>
          <a:bodyPr>
            <a:noAutofit/>
          </a:bodyPr>
          <a:lstStyle/>
          <a:p>
            <a:pPr algn="l"/>
            <a:r>
              <a:rPr lang="ru-RU" sz="5400" b="1" i="1" dirty="0" smtClean="0">
                <a:solidFill>
                  <a:schemeClr val="accent4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Показать, где раки…</a:t>
            </a:r>
            <a:endParaRPr lang="ru-RU" sz="5400" b="1" i="1" dirty="0">
              <a:solidFill>
                <a:schemeClr val="accent4">
                  <a:lumMod val="50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5616" y="4797152"/>
            <a:ext cx="3456384" cy="101566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</a:t>
            </a:r>
            <a:r>
              <a:rPr lang="ru-RU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rId2" action="ppaction://hlinksldjump"/>
              </a:rPr>
              <a:t>зимуют</a:t>
            </a:r>
            <a:endParaRPr lang="ru-RU" sz="6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80112" y="4797152"/>
            <a:ext cx="3052907" cy="101566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</a:t>
            </a:r>
            <a:r>
              <a:rPr lang="ru-RU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rId3" action="ppaction://hlinksldjump"/>
              </a:rPr>
              <a:t>ночуют</a:t>
            </a:r>
            <a:endParaRPr lang="ru-RU" sz="6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214290"/>
            <a:ext cx="577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30A90F"/>
                </a:solidFill>
              </a:rPr>
              <a:t>*Подбери нужное по смыслу слово*</a:t>
            </a:r>
            <a:endParaRPr lang="ru-RU" sz="2800" dirty="0"/>
          </a:p>
        </p:txBody>
      </p:sp>
      <p:pic>
        <p:nvPicPr>
          <p:cNvPr id="7" name="Рисунок 6" descr="1375567488_1-11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15272" y="214290"/>
            <a:ext cx="1223277" cy="981068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</p:spTree>
  </p:cSld>
  <p:clrMapOvr>
    <a:masterClrMapping/>
  </p:clrMapOvr>
  <p:transition spd="slow" advClick="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>
            <a:hlinkClick r:id="rId3" action="ppaction://hlinksldjump"/>
          </p:cNvPr>
          <p:cNvSpPr txBox="1"/>
          <p:nvPr/>
        </p:nvSpPr>
        <p:spPr>
          <a:xfrm>
            <a:off x="7143768" y="6000768"/>
            <a:ext cx="1714512" cy="646331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ru-RU" sz="36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36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hlinkClick r:id="rId3" action="ppaction://hlinksldjump"/>
              </a:rPr>
              <a:t>ДАЛЕЕ</a:t>
            </a:r>
            <a:endParaRPr lang="ru-RU" sz="3600" b="1" u="sng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547664" y="2348880"/>
            <a:ext cx="5340559" cy="2981202"/>
          </a:xfrm>
          <a:prstGeom prst="rect">
            <a:avLst/>
          </a:prstGeom>
        </p:spPr>
      </p:pic>
    </p:spTree>
  </p:cSld>
  <p:clrMapOvr>
    <a:masterClrMapping/>
  </p:clrMapOvr>
  <p:transition spd="slow" advClick="0">
    <p:strips dir="rd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45" y="-55166"/>
            <a:ext cx="9150889" cy="69683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>
            <a:hlinkClick r:id="rId4" action="ppaction://hlinksldjump"/>
          </p:cNvPr>
          <p:cNvSpPr txBox="1"/>
          <p:nvPr/>
        </p:nvSpPr>
        <p:spPr>
          <a:xfrm>
            <a:off x="7143768" y="6143644"/>
            <a:ext cx="1714512" cy="646331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ru-RU" sz="36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36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hlinkClick r:id="rId5" action="ppaction://hlinksldjump"/>
              </a:rPr>
              <a:t>НАЗАД</a:t>
            </a:r>
            <a:endParaRPr lang="ru-RU" sz="3600" b="1" u="sng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840924" y="2631683"/>
            <a:ext cx="7462151" cy="2462997"/>
          </a:xfrm>
          <a:prstGeom prst="rect">
            <a:avLst/>
          </a:prstGeom>
        </p:spPr>
      </p:pic>
    </p:spTree>
  </p:cSld>
  <p:clrMapOvr>
    <a:masterClrMapping/>
  </p:clrMapOvr>
  <p:transition spd="slow" advClick="0">
    <p:strips dir="rd"/>
    <p:sndAc>
      <p:stSnd>
        <p:snd r:embed="rId2" name="push.wav"/>
      </p:stSnd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428736"/>
            <a:ext cx="8929718" cy="2643206"/>
          </a:xfrm>
        </p:spPr>
        <p:txBody>
          <a:bodyPr>
            <a:normAutofit/>
          </a:bodyPr>
          <a:lstStyle/>
          <a:p>
            <a:pPr algn="l"/>
            <a:r>
              <a:rPr lang="ru-RU" sz="5400" b="1" i="1" dirty="0" smtClean="0">
                <a:solidFill>
                  <a:schemeClr val="accent4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Родиться под счастливой …</a:t>
            </a:r>
            <a:endParaRPr lang="ru-RU" sz="5400" b="1" i="1" dirty="0">
              <a:solidFill>
                <a:schemeClr val="accent4">
                  <a:lumMod val="50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2844" y="214290"/>
            <a:ext cx="577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30A90F"/>
                </a:solidFill>
              </a:rPr>
              <a:t>*Подбери нужное по смыслу слово*</a:t>
            </a:r>
            <a:endParaRPr lang="ru-RU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928662" y="4857760"/>
            <a:ext cx="2887265" cy="101566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000" b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hlinkClick r:id="rId2" action="ppaction://hlinksldjump"/>
              </a:rPr>
              <a:t>звездой</a:t>
            </a:r>
            <a:endParaRPr lang="ru-RU" sz="6000" b="1" u="sng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60032" y="4857760"/>
            <a:ext cx="3168352" cy="101566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 action="ppaction://hlinksldjump"/>
              </a:rPr>
              <a:t>весной</a:t>
            </a:r>
            <a:endParaRPr lang="ru-RU" sz="6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 descr="1375567488_1-11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72396" y="357166"/>
            <a:ext cx="1223277" cy="981068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</p:spTree>
  </p:cSld>
  <p:clrMapOvr>
    <a:masterClrMapping/>
  </p:clrMapOvr>
  <p:transition spd="slow" advClick="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"/>
                            </p:stCondLst>
                            <p:childTnLst>
                              <p:par>
                                <p:cTn id="13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b3491b1d73a4468f6b4ff3573286a33.jpe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65034"/>
          </a:xfrm>
        </p:spPr>
      </p:pic>
      <p:sp>
        <p:nvSpPr>
          <p:cNvPr id="5" name="TextBox 4">
            <a:hlinkClick r:id="rId4" action="ppaction://hlinksldjump"/>
          </p:cNvPr>
          <p:cNvSpPr txBox="1"/>
          <p:nvPr/>
        </p:nvSpPr>
        <p:spPr>
          <a:xfrm>
            <a:off x="7215206" y="5929330"/>
            <a:ext cx="1714512" cy="646331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ru-RU" sz="36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36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hlinkClick r:id="rId5" action="ppaction://hlinksldjump"/>
              </a:rPr>
              <a:t>ДАЛЕЕ</a:t>
            </a:r>
            <a:endParaRPr lang="ru-RU" sz="3600" b="1" u="sng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03" y="1938398"/>
            <a:ext cx="4392489" cy="3506825"/>
          </a:xfrm>
          <a:prstGeom prst="rect">
            <a:avLst/>
          </a:prstGeom>
        </p:spPr>
      </p:pic>
    </p:spTree>
  </p:cSld>
  <p:clrMapOvr>
    <a:masterClrMapping/>
  </p:clrMapOvr>
  <p:transition spd="slow" advClick="0">
    <p:strips dir="rd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лако 8">
            <a:hlinkClick r:id="rId2" action="ppaction://hlinksldjump"/>
          </p:cNvPr>
          <p:cNvSpPr/>
          <p:nvPr/>
        </p:nvSpPr>
        <p:spPr>
          <a:xfrm>
            <a:off x="3900737" y="3092049"/>
            <a:ext cx="4714876" cy="2714644"/>
          </a:xfrm>
          <a:prstGeom prst="cloud">
            <a:avLst/>
          </a:prstGeom>
          <a:gradFill flip="none" rotWithShape="1">
            <a:gsLst>
              <a:gs pos="27000">
                <a:schemeClr val="bg1"/>
              </a:gs>
              <a:gs pos="0">
                <a:schemeClr val="tx2">
                  <a:lumMod val="20000"/>
                  <a:lumOff val="80000"/>
                </a:schemeClr>
              </a:gs>
              <a:gs pos="70000">
                <a:srgbClr val="C4D6EB"/>
              </a:gs>
              <a:gs pos="100000">
                <a:srgbClr val="FFEBFA"/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4932040" y="3513522"/>
            <a:ext cx="35278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 action="ppaction://hlinksldjump"/>
              </a:rPr>
              <a:t>Доскажи</a:t>
            </a:r>
            <a:r>
              <a:rPr lang="ru-RU" sz="48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</a:t>
            </a:r>
            <a:r>
              <a:rPr lang="ru-RU" sz="48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 action="ppaction://hlinksldjump"/>
              </a:rPr>
              <a:t>пословицу</a:t>
            </a:r>
            <a:r>
              <a:rPr lang="ru-RU" sz="4800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 action="ppaction://hlinksldjump"/>
              </a:rPr>
              <a:t>.</a:t>
            </a:r>
            <a:endParaRPr lang="ru-RU" sz="4800" u="sng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Облако 10">
            <a:hlinkClick r:id="rId3" action="ppaction://hlinksldjump"/>
          </p:cNvPr>
          <p:cNvSpPr/>
          <p:nvPr/>
        </p:nvSpPr>
        <p:spPr>
          <a:xfrm>
            <a:off x="323528" y="188640"/>
            <a:ext cx="6192688" cy="2957499"/>
          </a:xfrm>
          <a:prstGeom prst="cloud">
            <a:avLst/>
          </a:prstGeom>
          <a:gradFill flip="none" rotWithShape="1">
            <a:gsLst>
              <a:gs pos="27000">
                <a:schemeClr val="bg1"/>
              </a:gs>
              <a:gs pos="0">
                <a:schemeClr val="tx2">
                  <a:lumMod val="20000"/>
                  <a:lumOff val="80000"/>
                </a:schemeClr>
              </a:gs>
              <a:gs pos="70000">
                <a:srgbClr val="C4D6EB"/>
              </a:gs>
              <a:gs pos="100000">
                <a:srgbClr val="FFEBFA"/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785786" y="404664"/>
            <a:ext cx="573043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 action="ppaction://hlinksldjump"/>
              </a:rPr>
              <a:t>Подбери </a:t>
            </a:r>
            <a:r>
              <a:rPr lang="ru-RU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 action="ppaction://hlinksldjump"/>
              </a:rPr>
              <a:t> </a:t>
            </a:r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 action="ppaction://hlinksldjump"/>
              </a:rPr>
              <a:t>слово </a:t>
            </a:r>
            <a:endParaRPr lang="ru-RU" sz="4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44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ru-RU" sz="44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 action="ppaction://hlinksldjump"/>
              </a:rPr>
              <a:t>по смыслу</a:t>
            </a:r>
          </a:p>
          <a:p>
            <a:r>
              <a:rPr lang="ru-RU" sz="44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 action="ppaction://hlinksldjump"/>
              </a:rPr>
              <a:t>(фразеологизмы</a:t>
            </a:r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sz="6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Прямоугольник 11">
            <a:hlinkClick r:id="" action="ppaction://hlinkshowjump?jump=endshow"/>
          </p:cNvPr>
          <p:cNvSpPr/>
          <p:nvPr/>
        </p:nvSpPr>
        <p:spPr>
          <a:xfrm>
            <a:off x="7072330" y="5929330"/>
            <a:ext cx="1785950" cy="64294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hlinkClick r:id="" action="ppaction://hlinkshowjump?jump=endshow"/>
              </a:rPr>
              <a:t>ВЫХОД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 advClick="0">
    <p:strips dir="r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29587" y="-158090"/>
            <a:ext cx="9124272" cy="694806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TextBox 4">
            <a:hlinkClick r:id="rId4" action="ppaction://hlinksldjump"/>
          </p:cNvPr>
          <p:cNvSpPr txBox="1"/>
          <p:nvPr/>
        </p:nvSpPr>
        <p:spPr>
          <a:xfrm>
            <a:off x="7143768" y="6143644"/>
            <a:ext cx="1714512" cy="646331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ru-RU" sz="36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36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hlinkClick r:id="rId5" action="ppaction://hlinksldjump"/>
              </a:rPr>
              <a:t>НАЗАД</a:t>
            </a:r>
            <a:endParaRPr lang="ru-RU" sz="3600" b="1" u="sng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924" y="2197501"/>
            <a:ext cx="7462151" cy="2462997"/>
          </a:xfrm>
          <a:prstGeom prst="rect">
            <a:avLst/>
          </a:prstGeom>
        </p:spPr>
      </p:pic>
    </p:spTree>
  </p:cSld>
  <p:clrMapOvr>
    <a:masterClrMapping/>
  </p:clrMapOvr>
  <p:transition spd="slow" advClick="0">
    <p:strips dir="rd"/>
    <p:sndAc>
      <p:stSnd>
        <p:snd r:embed="rId2" name="push.wav"/>
      </p:stSnd>
    </p:sndAc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00024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ru-RU" sz="6600" b="1" i="1" dirty="0" smtClean="0">
                <a:solidFill>
                  <a:schemeClr val="accent4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Купить    …    в мешке</a:t>
            </a:r>
            <a:endParaRPr lang="ru-RU" sz="6600" b="1" i="1" dirty="0">
              <a:solidFill>
                <a:schemeClr val="accent4">
                  <a:lumMod val="50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42852"/>
            <a:ext cx="577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30A90F"/>
                </a:solidFill>
              </a:rPr>
              <a:t>*Подбери нужное по смыслу слово*</a:t>
            </a:r>
            <a:endParaRPr lang="ru-RU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500034" y="4786322"/>
            <a:ext cx="2559798" cy="101566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rId2" action="ppaction://hlinksldjump"/>
              </a:rPr>
              <a:t>щенка</a:t>
            </a:r>
            <a:endParaRPr lang="ru-RU" sz="6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4048" y="4786322"/>
            <a:ext cx="1800200" cy="101566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rId3" action="ppaction://hlinksldjump"/>
              </a:rPr>
              <a:t>кота</a:t>
            </a:r>
            <a:endParaRPr lang="ru-RU" sz="6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Рисунок 6" descr="1375567488_1-11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15272" y="214290"/>
            <a:ext cx="1223277" cy="981068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</p:spTree>
  </p:cSld>
  <p:clrMapOvr>
    <a:masterClrMapping/>
  </p:clrMapOvr>
  <p:transition spd="slow" advClick="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"/>
                            </p:stCondLst>
                            <p:childTnLst>
                              <p:par>
                                <p:cTn id="13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7215206" y="6000768"/>
            <a:ext cx="1714512" cy="646331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ru-RU" sz="36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36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hlinkClick r:id="rId3" action="ppaction://hlinksldjump"/>
              </a:rPr>
              <a:t>ДАЛЕЕ</a:t>
            </a:r>
            <a:endParaRPr lang="ru-RU" sz="3600" b="1" u="sng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901720" y="2372580"/>
            <a:ext cx="5340559" cy="2981202"/>
          </a:xfrm>
          <a:prstGeom prst="rect">
            <a:avLst/>
          </a:prstGeom>
        </p:spPr>
      </p:pic>
    </p:spTree>
  </p:cSld>
  <p:clrMapOvr>
    <a:masterClrMapping/>
  </p:clrMapOvr>
  <p:transition spd="slow" advClick="0">
    <p:strips dir="rd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1" y="-56596"/>
            <a:ext cx="9126503" cy="695004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8" y="-46021"/>
            <a:ext cx="9126503" cy="695004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>
            <a:hlinkClick r:id="rId4" action="ppaction://hlinksldjump"/>
          </p:cNvPr>
          <p:cNvSpPr txBox="1"/>
          <p:nvPr/>
        </p:nvSpPr>
        <p:spPr>
          <a:xfrm>
            <a:off x="7143768" y="6143644"/>
            <a:ext cx="1714512" cy="646331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ru-RU" sz="36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36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hlinkClick r:id="rId5" action="ppaction://hlinksldjump"/>
              </a:rPr>
              <a:t>НАЗАД</a:t>
            </a:r>
            <a:endParaRPr lang="ru-RU" sz="3600" b="1" u="sng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840924" y="2628634"/>
            <a:ext cx="7462151" cy="2469094"/>
          </a:xfrm>
          <a:prstGeom prst="rect">
            <a:avLst/>
          </a:prstGeom>
        </p:spPr>
      </p:pic>
      <p:pic>
        <p:nvPicPr>
          <p:cNvPr id="11" name="Объект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584" y="2636912"/>
            <a:ext cx="7462151" cy="2469094"/>
          </a:xfrm>
          <a:prstGeom prst="rect">
            <a:avLst/>
          </a:prstGeom>
        </p:spPr>
      </p:pic>
    </p:spTree>
  </p:cSld>
  <p:clrMapOvr>
    <a:masterClrMapping/>
  </p:clrMapOvr>
  <p:transition spd="slow" advClick="0">
    <p:strips dir="rd"/>
    <p:sndAc>
      <p:stSnd>
        <p:snd r:embed="rId2" name="push.wav"/>
      </p:stSnd>
    </p:sndAc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428868"/>
            <a:ext cx="9144000" cy="1143000"/>
          </a:xfrm>
        </p:spPr>
        <p:txBody>
          <a:bodyPr>
            <a:noAutofit/>
          </a:bodyPr>
          <a:lstStyle/>
          <a:p>
            <a:pPr algn="l"/>
            <a:r>
              <a:rPr lang="ru-RU" sz="8000" b="1" i="1" dirty="0" smtClean="0">
                <a:solidFill>
                  <a:schemeClr val="accent4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Без     труда…</a:t>
            </a:r>
            <a:r>
              <a:rPr lang="ru-RU" sz="8800" dirty="0" smtClean="0"/>
              <a:t/>
            </a:r>
            <a:br>
              <a:rPr lang="ru-RU" sz="8800" dirty="0" smtClean="0"/>
            </a:br>
            <a:endParaRPr lang="ru-RU" sz="8800" dirty="0"/>
          </a:p>
        </p:txBody>
      </p:sp>
      <p:sp>
        <p:nvSpPr>
          <p:cNvPr id="4" name="TextBox 3"/>
          <p:cNvSpPr txBox="1"/>
          <p:nvPr/>
        </p:nvSpPr>
        <p:spPr>
          <a:xfrm>
            <a:off x="214282" y="142852"/>
            <a:ext cx="28652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30A90F"/>
                </a:solidFill>
              </a:rPr>
              <a:t>*Доскажи фразу*</a:t>
            </a:r>
            <a:endParaRPr lang="ru-RU" sz="2800" dirty="0">
              <a:solidFill>
                <a:srgbClr val="30A90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8354" y="5129118"/>
            <a:ext cx="3819589" cy="107721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rId2" action="ppaction://hlinksldjump"/>
              </a:rPr>
              <a:t>Не вынешь из реки</a:t>
            </a:r>
          </a:p>
          <a:p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rId2" action="ppaction://hlinksldjump"/>
              </a:rPr>
              <a:t> сом</a:t>
            </a:r>
            <a:r>
              <a:rPr lang="ru-RU" sz="3200" b="1" u="sng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а.</a:t>
            </a:r>
            <a:endParaRPr lang="ru-RU" b="1" u="sng" dirty="0">
              <a:ln w="11430"/>
              <a:solidFill>
                <a:schemeClr val="accent1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499992" y="5158607"/>
            <a:ext cx="4286280" cy="107721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Не </a:t>
            </a:r>
            <a:r>
              <a:rPr lang="ru-RU" sz="3200" b="1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  <a:hlinkClick r:id="rId3" action="ppaction://hlinksldjump"/>
              </a:rPr>
              <a:t>вытащишь</a:t>
            </a:r>
            <a:r>
              <a:rPr lang="ru-RU" sz="3200" b="1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 и рыбки из </a:t>
            </a:r>
            <a:r>
              <a:rPr lang="ru-RU" sz="3200" b="1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  <a:hlinkClick r:id="rId3" action="ppaction://hlinksldjump"/>
              </a:rPr>
              <a:t>пруда</a:t>
            </a:r>
            <a:r>
              <a:rPr lang="ru-RU" sz="3200" b="1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ru-RU" sz="2800" b="1" i="0" u="none" strike="noStrike" normalizeH="0" baseline="0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                                                        </a:t>
            </a:r>
            <a:endParaRPr kumimoji="0" lang="ru-RU" sz="3200" b="1" i="0" u="none" strike="noStrike" normalizeH="0" baseline="0" dirty="0" smtClean="0">
              <a:ln w="11430"/>
              <a:solidFill>
                <a:schemeClr val="accent1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6" name="Рисунок 5" descr="1375567488_1-11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15272" y="214290"/>
            <a:ext cx="1223277" cy="981068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</p:spTree>
  </p:cSld>
  <p:clrMapOvr>
    <a:masterClrMapping/>
  </p:clrMapOvr>
  <p:transition spd="slow" advClick="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10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e6229a05422b911e06e9fd73cf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76195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7215206" y="6000768"/>
            <a:ext cx="1714512" cy="646331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ru-RU" sz="36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36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hlinkClick r:id="rId4" action="ppaction://hlinksldjump"/>
              </a:rPr>
              <a:t>ДАЛЕЕ</a:t>
            </a:r>
            <a:endParaRPr lang="ru-RU" sz="3600" b="1" u="sng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1720" y="0"/>
            <a:ext cx="5340559" cy="2420889"/>
          </a:xfrm>
          <a:prstGeom prst="rect">
            <a:avLst/>
          </a:prstGeom>
        </p:spPr>
      </p:pic>
    </p:spTree>
  </p:cSld>
  <p:clrMapOvr>
    <a:masterClrMapping/>
  </p:clrMapOvr>
  <p:transition spd="slow" advClick="0">
    <p:strips dir="rd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8" y="-46021"/>
            <a:ext cx="9126503" cy="695004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>
            <a:hlinkClick r:id="rId4" action="ppaction://hlinksldjump"/>
          </p:cNvPr>
          <p:cNvSpPr txBox="1"/>
          <p:nvPr/>
        </p:nvSpPr>
        <p:spPr>
          <a:xfrm>
            <a:off x="7143768" y="6143644"/>
            <a:ext cx="1714512" cy="646331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ru-RU" sz="36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36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hlinkClick r:id="rId5" action="ppaction://hlinksldjump"/>
              </a:rPr>
              <a:t>НАЗАД</a:t>
            </a:r>
            <a:endParaRPr lang="ru-RU" sz="3600" b="1" u="sng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840924" y="2628634"/>
            <a:ext cx="7462151" cy="2469094"/>
          </a:xfrm>
          <a:prstGeom prst="rect">
            <a:avLst/>
          </a:prstGeom>
        </p:spPr>
      </p:pic>
    </p:spTree>
  </p:cSld>
  <p:clrMapOvr>
    <a:masterClrMapping/>
  </p:clrMapOvr>
  <p:transition spd="slow" advClick="0">
    <p:strips dir="rd"/>
    <p:sndAc>
      <p:stSnd>
        <p:snd r:embed="rId2" name="push.wav"/>
      </p:stSnd>
    </p:sndAc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428868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ru-RU" sz="6600" b="1" i="1" dirty="0" smtClean="0">
                <a:solidFill>
                  <a:schemeClr val="accent4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Не имей   100  рублей,  а имей…</a:t>
            </a:r>
            <a:r>
              <a:rPr lang="ru-RU" sz="6000" dirty="0"/>
              <a:t/>
            </a:r>
            <a:br>
              <a:rPr lang="ru-RU" sz="6000" dirty="0"/>
            </a:br>
            <a:endParaRPr lang="ru-RU" sz="6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214290"/>
            <a:ext cx="28652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30A90F"/>
                </a:solidFill>
              </a:rPr>
              <a:t>*Доскажи фразу*</a:t>
            </a:r>
            <a:endParaRPr lang="ru-RU" sz="2800" dirty="0">
              <a:solidFill>
                <a:srgbClr val="30A90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5720" y="5072074"/>
            <a:ext cx="3482877" cy="83099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1000 </a:t>
            </a:r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rId2" action="ppaction://hlinksldjump"/>
              </a:rPr>
              <a:t>рублей</a:t>
            </a:r>
            <a:endParaRPr lang="ru-RU" sz="48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4048" y="5042939"/>
            <a:ext cx="3151953" cy="83099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100 </a:t>
            </a:r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rId3" action="ppaction://hlinksldjump"/>
              </a:rPr>
              <a:t>друзей</a:t>
            </a:r>
            <a:endParaRPr lang="ru-RU" sz="48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" name="Рисунок 9" descr="1375567488_1-11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15272" y="214290"/>
            <a:ext cx="1223277" cy="981068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</p:spTree>
  </p:cSld>
  <p:clrMapOvr>
    <a:masterClrMapping/>
  </p:clrMapOvr>
  <p:transition spd="slow" advClick="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7215206" y="6000768"/>
            <a:ext cx="1714512" cy="646331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ru-RU" sz="36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36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hlinkClick r:id="rId3" action="ppaction://hlinksldjump"/>
              </a:rPr>
              <a:t>ДАЛЕЕ</a:t>
            </a:r>
            <a:endParaRPr lang="ru-RU" sz="3600" b="1" u="sng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901720" y="2372580"/>
            <a:ext cx="5340559" cy="2981202"/>
          </a:xfrm>
          <a:prstGeom prst="rect">
            <a:avLst/>
          </a:prstGeom>
        </p:spPr>
      </p:pic>
    </p:spTree>
  </p:cSld>
  <p:clrMapOvr>
    <a:masterClrMapping/>
  </p:clrMapOvr>
  <p:transition spd="slow" advClick="0">
    <p:strips dir="rd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8" y="-46021"/>
            <a:ext cx="9126503" cy="695004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>
            <a:hlinkClick r:id="rId4" action="ppaction://hlinksldjump"/>
          </p:cNvPr>
          <p:cNvSpPr txBox="1"/>
          <p:nvPr/>
        </p:nvSpPr>
        <p:spPr>
          <a:xfrm>
            <a:off x="7143768" y="6143644"/>
            <a:ext cx="1714512" cy="646331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ru-RU" sz="36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36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hlinkClick r:id="rId5" action="ppaction://hlinksldjump"/>
              </a:rPr>
              <a:t>НАЗАД</a:t>
            </a:r>
            <a:endParaRPr lang="ru-RU" sz="3600" b="1" u="sng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840924" y="2628634"/>
            <a:ext cx="7462151" cy="2469094"/>
          </a:xfrm>
          <a:prstGeom prst="rect">
            <a:avLst/>
          </a:prstGeom>
        </p:spPr>
      </p:pic>
    </p:spTree>
  </p:cSld>
  <p:clrMapOvr>
    <a:masterClrMapping/>
  </p:clrMapOvr>
  <p:transition spd="slow" advClick="0">
    <p:strips dir="rd"/>
    <p:sndAc>
      <p:stSnd>
        <p:snd r:embed="rId2" name="push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500175"/>
            <a:ext cx="9144000" cy="3214710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	</a:t>
            </a:r>
            <a:endParaRPr lang="ru-RU" sz="7200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7158" y="285728"/>
            <a:ext cx="577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30A90F"/>
                </a:solidFill>
              </a:rPr>
              <a:t>*Подбери нужное по смыслу слово*</a:t>
            </a:r>
            <a:endParaRPr lang="ru-RU" sz="2800" dirty="0"/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1357290" y="4643446"/>
            <a:ext cx="2780698" cy="101566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000" b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 action="ppaction://hlinksldjump"/>
              </a:rPr>
              <a:t>неделю</a:t>
            </a:r>
            <a:endParaRPr lang="ru-RU" sz="6000" b="1" u="sng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43570" y="4643446"/>
            <a:ext cx="2464136" cy="101566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000" b="1" u="sng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hlinkClick r:id="rId3" action="ppaction://hlinksldjump"/>
              </a:rPr>
              <a:t>р</a:t>
            </a:r>
            <a:r>
              <a:rPr lang="ru-RU" sz="6000" b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hlinkClick r:id="rId3" action="ppaction://hlinksldjump"/>
              </a:rPr>
              <a:t>укава</a:t>
            </a:r>
            <a:endParaRPr lang="ru-RU" sz="6000" b="1" u="sng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9" name="Рисунок 8" descr="1375567488_1-11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15272" y="214290"/>
            <a:ext cx="1223277" cy="981068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755576" y="1997839"/>
            <a:ext cx="78488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i="1" dirty="0" smtClean="0">
                <a:solidFill>
                  <a:srgbClr val="8064A2">
                    <a:lumMod val="50000"/>
                  </a:srgbClr>
                </a:solidFill>
                <a:effectLst>
                  <a:glow rad="228600">
                    <a:srgbClr val="8064A2">
                      <a:satMod val="175000"/>
                      <a:alpha val="40000"/>
                    </a:srgbClr>
                  </a:glow>
                </a:effectLst>
                <a:ea typeface="+mj-ea"/>
                <a:cs typeface="+mj-cs"/>
              </a:rPr>
              <a:t>Работать, спустя...</a:t>
            </a:r>
            <a:endParaRPr lang="en-US" dirty="0"/>
          </a:p>
        </p:txBody>
      </p:sp>
    </p:spTree>
  </p:cSld>
  <p:clrMapOvr>
    <a:masterClrMapping/>
  </p:clrMapOvr>
  <p:transition spd="slow" advClick="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285992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Семь раз отмерь,   …</a:t>
            </a:r>
            <a:endParaRPr lang="ru-RU" b="1" i="1" dirty="0">
              <a:solidFill>
                <a:schemeClr val="accent4">
                  <a:lumMod val="50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TextBox 2">
            <a:hlinkClick r:id="rId2" action="ppaction://hlinksldjump"/>
          </p:cNvPr>
          <p:cNvSpPr txBox="1"/>
          <p:nvPr/>
        </p:nvSpPr>
        <p:spPr>
          <a:xfrm>
            <a:off x="214283" y="4204785"/>
            <a:ext cx="5149806" cy="83099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Один </a:t>
            </a:r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rId2" action="ppaction://hlinksldjump"/>
              </a:rPr>
              <a:t>раз</a:t>
            </a:r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отрежь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50113" y="5428682"/>
            <a:ext cx="5375520" cy="83099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Пять раз </a:t>
            </a:r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rId3" action="ppaction://hlinksldjump"/>
              </a:rPr>
              <a:t>примерь</a:t>
            </a:r>
            <a:endParaRPr lang="ru-RU" sz="48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Рисунок 4" descr="1375567488_1-11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15272" y="214290"/>
            <a:ext cx="1223277" cy="981068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500034" y="571480"/>
            <a:ext cx="49694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30A90F"/>
                </a:solidFill>
              </a:rPr>
              <a:t>*Доскажи фразу*</a:t>
            </a:r>
            <a:endParaRPr lang="ru-RU" sz="2800" dirty="0"/>
          </a:p>
        </p:txBody>
      </p:sp>
    </p:spTree>
  </p:cSld>
  <p:clrMapOvr>
    <a:masterClrMapping/>
  </p:clrMapOvr>
  <p:transition spd="slow" advClick="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7215206" y="6000768"/>
            <a:ext cx="1714512" cy="646331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ru-RU" sz="36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36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hlinkClick r:id="rId3" action="ppaction://hlinksldjump"/>
              </a:rPr>
              <a:t>ДАЛЕЕ</a:t>
            </a:r>
            <a:endParaRPr lang="ru-RU" sz="3600" b="1" u="sng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" name="Объект 6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901720" y="2372580"/>
            <a:ext cx="5340559" cy="2981202"/>
          </a:xfrm>
          <a:prstGeom prst="rect">
            <a:avLst/>
          </a:prstGeom>
        </p:spPr>
      </p:pic>
    </p:spTree>
  </p:cSld>
  <p:clrMapOvr>
    <a:masterClrMapping/>
  </p:clrMapOvr>
  <p:transition spd="slow" advClick="0">
    <p:strips dir="rd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39212"/>
            <a:ext cx="9144000" cy="6818788"/>
          </a:xfrm>
          <a:prstGeom prst="rect">
            <a:avLst/>
          </a:prstGeom>
        </p:spPr>
      </p:pic>
      <p:pic>
        <p:nvPicPr>
          <p:cNvPr id="12" name="Объект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31"/>
            <a:ext cx="9144000" cy="681878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>
            <a:hlinkClick r:id="rId4" action="ppaction://hlinksldjump"/>
          </p:cNvPr>
          <p:cNvSpPr txBox="1"/>
          <p:nvPr/>
        </p:nvSpPr>
        <p:spPr>
          <a:xfrm>
            <a:off x="7143768" y="6143644"/>
            <a:ext cx="1714512" cy="646331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ru-RU" sz="36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36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hlinkClick r:id="rId5" action="ppaction://hlinksldjump"/>
              </a:rPr>
              <a:t>НАЗАД</a:t>
            </a:r>
            <a:endParaRPr lang="ru-RU" sz="3600" b="1" u="sng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" name="Объект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924" y="2628634"/>
            <a:ext cx="7462151" cy="2469094"/>
          </a:xfrm>
          <a:prstGeom prst="rect">
            <a:avLst/>
          </a:prstGeom>
        </p:spPr>
      </p:pic>
      <p:pic>
        <p:nvPicPr>
          <p:cNvPr id="11" name="Объект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924" y="2636912"/>
            <a:ext cx="7462151" cy="2469094"/>
          </a:xfrm>
          <a:prstGeom prst="rect">
            <a:avLst/>
          </a:prstGeom>
        </p:spPr>
      </p:pic>
    </p:spTree>
  </p:cSld>
  <p:clrMapOvr>
    <a:masterClrMapping/>
  </p:clrMapOvr>
  <p:transition spd="slow" advClick="0">
    <p:strips dir="rd"/>
    <p:sndAc>
      <p:stSnd>
        <p:snd r:embed="rId2" name="push.wav"/>
      </p:stSnd>
    </p:sndAc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86058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ru-RU" sz="4800" b="1" i="1" dirty="0" smtClean="0">
                <a:solidFill>
                  <a:schemeClr val="accent4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Под лежачий камень  и …</a:t>
            </a:r>
            <a:r>
              <a:rPr lang="ru-RU" sz="5400" dirty="0" smtClean="0"/>
              <a:t/>
            </a:r>
            <a:br>
              <a:rPr lang="ru-RU" sz="5400" dirty="0" smtClean="0"/>
            </a:br>
            <a:endParaRPr lang="ru-RU" sz="5400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5157192"/>
            <a:ext cx="4212767" cy="70788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 </a:t>
            </a:r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rId2" action="ppaction://hlinksldjump"/>
              </a:rPr>
              <a:t>трава</a:t>
            </a:r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не растёт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29256" y="5157192"/>
            <a:ext cx="3319208" cy="70788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Вода не </a:t>
            </a:r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rId3" action="ppaction://hlinksldjump"/>
              </a:rPr>
              <a:t>течёт</a:t>
            </a:r>
            <a:endParaRPr lang="ru-RU" sz="40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Рисунок 5" descr="1375567488_1-11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15272" y="214290"/>
            <a:ext cx="1223277" cy="981068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214282" y="0"/>
            <a:ext cx="51123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30A90F"/>
                </a:solidFill>
              </a:rPr>
              <a:t>*Доскажи фразу*</a:t>
            </a:r>
            <a:endParaRPr lang="ru-RU" sz="2800" dirty="0"/>
          </a:p>
        </p:txBody>
      </p:sp>
    </p:spTree>
  </p:cSld>
  <p:clrMapOvr>
    <a:masterClrMapping/>
  </p:clrMapOvr>
  <p:transition spd="slow" advClick="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7215206" y="6000768"/>
            <a:ext cx="1714512" cy="646331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ru-RU" sz="36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36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hlinkClick r:id="rId3" action="ppaction://hlinksldjump"/>
              </a:rPr>
              <a:t>ДАЛЕЕ</a:t>
            </a:r>
            <a:endParaRPr lang="ru-RU" sz="3600" b="1" u="sng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" name="Объект 6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901720" y="2372580"/>
            <a:ext cx="5340559" cy="2981202"/>
          </a:xfrm>
          <a:prstGeom prst="rect">
            <a:avLst/>
          </a:prstGeom>
        </p:spPr>
      </p:pic>
    </p:spTree>
  </p:cSld>
  <p:clrMapOvr>
    <a:masterClrMapping/>
  </p:clrMapOvr>
  <p:transition spd="slow" advClick="0">
    <p:strips dir="rd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31"/>
            <a:ext cx="9144000" cy="681878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>
            <a:hlinkClick r:id="rId4" action="ppaction://hlinksldjump"/>
          </p:cNvPr>
          <p:cNvSpPr txBox="1"/>
          <p:nvPr/>
        </p:nvSpPr>
        <p:spPr>
          <a:xfrm>
            <a:off x="7143768" y="6143644"/>
            <a:ext cx="1714512" cy="646331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ru-RU" sz="36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36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hlinkClick r:id="rId5" action="ppaction://hlinksldjump"/>
              </a:rPr>
              <a:t>НАЗАД</a:t>
            </a:r>
            <a:endParaRPr lang="ru-RU" sz="3600" b="1" u="sng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840924" y="2628634"/>
            <a:ext cx="7462151" cy="2469094"/>
          </a:xfrm>
          <a:prstGeom prst="rect">
            <a:avLst/>
          </a:prstGeom>
        </p:spPr>
      </p:pic>
      <p:pic>
        <p:nvPicPr>
          <p:cNvPr id="10" name="Объект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924" y="2636912"/>
            <a:ext cx="7462151" cy="2469094"/>
          </a:xfrm>
          <a:prstGeom prst="rect">
            <a:avLst/>
          </a:prstGeom>
        </p:spPr>
      </p:pic>
    </p:spTree>
  </p:cSld>
  <p:clrMapOvr>
    <a:masterClrMapping/>
  </p:clrMapOvr>
  <p:transition spd="slow" advClick="0">
    <p:strips dir="rd"/>
    <p:sndAc>
      <p:stSnd>
        <p:snd r:embed="rId2" name="push.wav"/>
      </p:stSnd>
    </p:sndAc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35743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ru-RU" sz="6000" b="1" i="1" dirty="0" smtClean="0">
                <a:solidFill>
                  <a:schemeClr val="accent4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Друг познаётся…</a:t>
            </a:r>
            <a:r>
              <a:rPr lang="ru-RU" sz="6000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ru-RU" sz="6000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</a:br>
            <a:endParaRPr lang="ru-RU" sz="6000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928662" y="4857760"/>
            <a:ext cx="2131170" cy="70788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 </a:t>
            </a:r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rId2" action="ppaction://hlinksldjump"/>
              </a:rPr>
              <a:t>игре</a:t>
            </a:r>
            <a:endParaRPr lang="ru-RU" sz="40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72066" y="4857760"/>
            <a:ext cx="2092222" cy="70788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 </a:t>
            </a:r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rId3" action="ppaction://hlinksldjump"/>
              </a:rPr>
              <a:t>беде</a:t>
            </a:r>
            <a:endParaRPr lang="ru-RU" sz="40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Рисунок 5" descr="1375567488_1-11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15272" y="214290"/>
            <a:ext cx="1223277" cy="981068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285720" y="357166"/>
            <a:ext cx="51123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30A90F"/>
                </a:solidFill>
              </a:rPr>
              <a:t>*Доскажи фразу*</a:t>
            </a:r>
            <a:endParaRPr lang="ru-RU" sz="2800" dirty="0"/>
          </a:p>
        </p:txBody>
      </p:sp>
    </p:spTree>
  </p:cSld>
  <p:clrMapOvr>
    <a:masterClrMapping/>
  </p:clrMapOvr>
  <p:transition spd="slow" advClick="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7215206" y="6000768"/>
            <a:ext cx="1714512" cy="646331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ru-RU" sz="36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36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hlinkClick r:id="rId3" action="ppaction://hlinksldjump"/>
              </a:rPr>
              <a:t>ДАЛЕЕ</a:t>
            </a:r>
            <a:endParaRPr lang="ru-RU" sz="3600" b="1" u="sng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" name="Объект 6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901720" y="2372580"/>
            <a:ext cx="5340559" cy="2981202"/>
          </a:xfrm>
          <a:prstGeom prst="rect">
            <a:avLst/>
          </a:prstGeom>
        </p:spPr>
      </p:pic>
    </p:spTree>
  </p:cSld>
  <p:clrMapOvr>
    <a:masterClrMapping/>
  </p:clrMapOvr>
  <p:transition spd="slow" advClick="0">
    <p:strips dir="rd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31"/>
            <a:ext cx="9144000" cy="681878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>
            <a:hlinkClick r:id="rId4" action="ppaction://hlinksldjump"/>
          </p:cNvPr>
          <p:cNvSpPr txBox="1"/>
          <p:nvPr/>
        </p:nvSpPr>
        <p:spPr>
          <a:xfrm>
            <a:off x="7143768" y="6143644"/>
            <a:ext cx="1714512" cy="646331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ru-RU" sz="36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36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hlinkClick r:id="rId5" action="ppaction://hlinksldjump"/>
              </a:rPr>
              <a:t>НАЗАД</a:t>
            </a:r>
            <a:endParaRPr lang="ru-RU" sz="3600" b="1" u="sng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840924" y="2628634"/>
            <a:ext cx="7462151" cy="2469094"/>
          </a:xfrm>
          <a:prstGeom prst="rect">
            <a:avLst/>
          </a:prstGeom>
        </p:spPr>
      </p:pic>
    </p:spTree>
  </p:cSld>
  <p:clrMapOvr>
    <a:masterClrMapping/>
  </p:clrMapOvr>
  <p:transition spd="slow" advClick="0">
    <p:strips dir="rd"/>
    <p:sndAc>
      <p:stSnd>
        <p:snd r:embed="rId2" name="push.wav"/>
      </p:stSnd>
    </p:sndAc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643182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sz="6000" b="1" i="1" dirty="0" smtClean="0">
                <a:solidFill>
                  <a:schemeClr val="accent4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В здоровом теле…</a:t>
            </a:r>
            <a:r>
              <a:rPr lang="ru-RU" sz="6000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ru-RU" sz="6000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</a:br>
            <a:endParaRPr lang="ru-RU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28662" y="5000636"/>
            <a:ext cx="2938690" cy="70788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Дух  </a:t>
            </a:r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rId2" action="ppaction://hlinksldjump"/>
              </a:rPr>
              <a:t>еле-еле</a:t>
            </a:r>
            <a:endParaRPr lang="ru-RU" sz="40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72066" y="5000636"/>
            <a:ext cx="3341299" cy="70788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rId3" action="ppaction://hlinksldjump"/>
              </a:rPr>
              <a:t>Здоровый</a:t>
            </a:r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дух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42910" y="714356"/>
            <a:ext cx="47551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30A90F"/>
                </a:solidFill>
              </a:rPr>
              <a:t>*Доскажи фразу*</a:t>
            </a:r>
            <a:endParaRPr lang="ru-RU" sz="2800" dirty="0"/>
          </a:p>
        </p:txBody>
      </p:sp>
      <p:pic>
        <p:nvPicPr>
          <p:cNvPr id="8" name="Рисунок 7" descr="1375567488_1-11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72396" y="357166"/>
            <a:ext cx="1223277" cy="981068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</p:spTree>
  </p:cSld>
  <p:clrMapOvr>
    <a:masterClrMapping/>
  </p:clrMapOvr>
  <p:transition spd="slow" advClick="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>
            <a:hlinkClick r:id="" action="ppaction://noaction"/>
          </p:cNvPr>
          <p:cNvSpPr txBox="1"/>
          <p:nvPr/>
        </p:nvSpPr>
        <p:spPr>
          <a:xfrm>
            <a:off x="7143768" y="6143644"/>
            <a:ext cx="1714512" cy="646331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ru-RU" sz="36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hlinkClick r:id="rId3" action="ppaction://hlinksldjump"/>
              </a:rPr>
              <a:t> ДАЛЕЕ</a:t>
            </a:r>
            <a:endParaRPr lang="ru-RU" sz="3600" b="1" u="sng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600" b="1" dirty="0" smtClean="0">
                <a:solidFill>
                  <a:srgbClr val="0070C0"/>
                </a:solidFill>
              </a:rPr>
              <a:t>Молодец !</a:t>
            </a:r>
          </a:p>
          <a:p>
            <a:pPr marL="0" indent="0" algn="ctr">
              <a:buNone/>
            </a:pPr>
            <a:r>
              <a:rPr lang="ru-RU" sz="6600" b="1" dirty="0" smtClean="0">
                <a:solidFill>
                  <a:srgbClr val="0070C0"/>
                </a:solidFill>
              </a:rPr>
              <a:t>Правильно!</a:t>
            </a:r>
            <a:endParaRPr lang="en-US" sz="66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 advClick="0">
    <p:strips dir="rd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7215206" y="6000768"/>
            <a:ext cx="1714512" cy="646331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ru-RU" sz="36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36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hlinkClick r:id="rId3" action="ppaction://hlinksldjump"/>
              </a:rPr>
              <a:t>ДАЛЕЕ</a:t>
            </a:r>
            <a:endParaRPr lang="ru-RU" sz="3600" b="1" u="sng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" name="Объект 6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901720" y="2372580"/>
            <a:ext cx="5340559" cy="2981202"/>
          </a:xfrm>
          <a:prstGeom prst="rect">
            <a:avLst/>
          </a:prstGeom>
        </p:spPr>
      </p:pic>
    </p:spTree>
  </p:cSld>
  <p:clrMapOvr>
    <a:masterClrMapping/>
  </p:clrMapOvr>
  <p:transition spd="slow" advClick="0">
    <p:strips dir="rd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31"/>
            <a:ext cx="9144000" cy="681878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>
            <a:hlinkClick r:id="rId4" action="ppaction://hlinksldjump"/>
          </p:cNvPr>
          <p:cNvSpPr txBox="1"/>
          <p:nvPr/>
        </p:nvSpPr>
        <p:spPr>
          <a:xfrm>
            <a:off x="7143768" y="6143644"/>
            <a:ext cx="1714512" cy="646331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ru-RU" sz="36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36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hlinkClick r:id="rId5" action="ppaction://hlinksldjump"/>
              </a:rPr>
              <a:t>НАЗАД</a:t>
            </a:r>
            <a:endParaRPr lang="ru-RU" sz="3600" b="1" u="sng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840924" y="2628634"/>
            <a:ext cx="7462151" cy="2469094"/>
          </a:xfrm>
          <a:prstGeom prst="rect">
            <a:avLst/>
          </a:prstGeom>
        </p:spPr>
      </p:pic>
    </p:spTree>
  </p:cSld>
  <p:clrMapOvr>
    <a:masterClrMapping/>
  </p:clrMapOvr>
  <p:transition spd="slow" advClick="0">
    <p:strips dir="rd"/>
    <p:sndAc>
      <p:stSnd>
        <p:snd r:embed="rId2" name="push.wav"/>
      </p:stSnd>
    </p:sndAc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285992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sz="6000" b="1" i="1" dirty="0" smtClean="0">
                <a:solidFill>
                  <a:schemeClr val="accent4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За двумя зайцами погонишься-…</a:t>
            </a:r>
            <a:r>
              <a:rPr lang="ru-RU" i="1" dirty="0" smtClean="0">
                <a:solidFill>
                  <a:schemeClr val="accent4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ru-RU" i="1" dirty="0" smtClean="0">
                <a:solidFill>
                  <a:schemeClr val="accent4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</a:br>
            <a:endParaRPr lang="ru-RU" i="1" dirty="0">
              <a:solidFill>
                <a:schemeClr val="accent4">
                  <a:lumMod val="50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552" y="3709284"/>
            <a:ext cx="6220286" cy="70788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Ни одного не  </a:t>
            </a:r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rId2" action="ppaction://hlinksldjump"/>
              </a:rPr>
              <a:t>поймаешь</a:t>
            </a:r>
            <a:endParaRPr lang="ru-RU" sz="40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31840" y="5301208"/>
            <a:ext cx="5834995" cy="70788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rId3" action="ppaction://hlinksldjump"/>
              </a:rPr>
              <a:t>Одного</a:t>
            </a:r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из них поймаешь</a:t>
            </a:r>
          </a:p>
        </p:txBody>
      </p:sp>
      <p:pic>
        <p:nvPicPr>
          <p:cNvPr id="6" name="Рисунок 5" descr="1375567488_1-11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72396" y="357166"/>
            <a:ext cx="1223277" cy="981068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285720" y="142852"/>
            <a:ext cx="51838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30A90F"/>
                </a:solidFill>
              </a:rPr>
              <a:t>*Доскажи фразу*</a:t>
            </a:r>
            <a:endParaRPr lang="ru-RU" sz="2800" dirty="0"/>
          </a:p>
        </p:txBody>
      </p:sp>
    </p:spTree>
  </p:cSld>
  <p:clrMapOvr>
    <a:masterClrMapping/>
  </p:clrMapOvr>
  <p:transition spd="slow" advClick="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7215206" y="6000768"/>
            <a:ext cx="1714512" cy="646331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ru-RU" sz="36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36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hlinkClick r:id="rId3" action="ppaction://hlinksldjump"/>
              </a:rPr>
              <a:t>ДАЛЕЕ</a:t>
            </a:r>
            <a:endParaRPr lang="ru-RU" sz="3600" b="1" u="sng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901720" y="2372580"/>
            <a:ext cx="5340559" cy="2981202"/>
          </a:xfrm>
          <a:prstGeom prst="rect">
            <a:avLst/>
          </a:prstGeom>
        </p:spPr>
      </p:pic>
    </p:spTree>
  </p:cSld>
  <p:clrMapOvr>
    <a:masterClrMapping/>
  </p:clrMapOvr>
  <p:transition spd="slow" advClick="0">
    <p:strips dir="rd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31"/>
            <a:ext cx="9144000" cy="681878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>
            <a:hlinkClick r:id="rId4" action="ppaction://hlinksldjump"/>
          </p:cNvPr>
          <p:cNvSpPr txBox="1"/>
          <p:nvPr/>
        </p:nvSpPr>
        <p:spPr>
          <a:xfrm>
            <a:off x="7143768" y="6143644"/>
            <a:ext cx="1714512" cy="646331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ru-RU" sz="36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36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hlinkClick r:id="rId5" action="ppaction://hlinksldjump"/>
              </a:rPr>
              <a:t>НАЗАД</a:t>
            </a:r>
            <a:endParaRPr lang="ru-RU" sz="3600" b="1" u="sng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840924" y="2628634"/>
            <a:ext cx="7462151" cy="2469094"/>
          </a:xfrm>
          <a:prstGeom prst="rect">
            <a:avLst/>
          </a:prstGeom>
        </p:spPr>
      </p:pic>
    </p:spTree>
  </p:cSld>
  <p:clrMapOvr>
    <a:masterClrMapping/>
  </p:clrMapOvr>
  <p:transition spd="slow" advClick="0">
    <p:strips dir="rd"/>
    <p:sndAc>
      <p:stSnd>
        <p:snd r:embed="rId2" name="push.wav"/>
      </p:stSnd>
    </p:sndAc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71536" y="857232"/>
            <a:ext cx="10072758" cy="6154758"/>
          </a:xfrm>
        </p:spPr>
        <p:txBody>
          <a:bodyPr>
            <a:noAutofit/>
          </a:bodyPr>
          <a:lstStyle/>
          <a:p>
            <a:r>
              <a:rPr lang="ru-RU" sz="13800" b="1" i="1" dirty="0" smtClean="0">
                <a:ln w="76200">
                  <a:solidFill>
                    <a:schemeClr val="accent6">
                      <a:lumMod val="75000"/>
                    </a:schemeClr>
                  </a:solidFill>
                </a:ln>
                <a:gradFill>
                  <a:gsLst>
                    <a:gs pos="100000">
                      <a:srgbClr val="207E2B"/>
                    </a:gs>
                    <a:gs pos="16000">
                      <a:srgbClr val="00CCCC"/>
                    </a:gs>
                    <a:gs pos="47000">
                      <a:srgbClr val="9999FF"/>
                    </a:gs>
                    <a:gs pos="60001">
                      <a:srgbClr val="2E6792"/>
                    </a:gs>
                    <a:gs pos="71001">
                      <a:srgbClr val="3333CC"/>
                    </a:gs>
                    <a:gs pos="81000">
                      <a:srgbClr val="1170FF"/>
                    </a:gs>
                    <a:gs pos="100000">
                      <a:srgbClr val="006699"/>
                    </a:gs>
                  </a:gsLst>
                  <a:lin ang="5400000" scaled="0"/>
                </a:gradFill>
              </a:rPr>
              <a:t>МОЛОДЕЦ!</a:t>
            </a:r>
            <a:r>
              <a:rPr lang="ru-RU" sz="2800" b="1" i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2800" b="1" i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4000" b="1" i="1" u="sng" dirty="0" smtClean="0"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ЗАДАНИЕ ВЫПОЛНЕНО!</a:t>
            </a:r>
            <a:r>
              <a:rPr lang="ru-RU" sz="2800" b="1" i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2800" b="1" i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800" b="1" i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sz="2800" b="1" i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800" b="1" i="1" dirty="0" smtClean="0">
                <a:solidFill>
                  <a:schemeClr val="accent4">
                    <a:lumMod val="75000"/>
                  </a:schemeClr>
                </a:solidFill>
              </a:rPr>
              <a:t>     </a:t>
            </a:r>
            <a:br>
              <a:rPr lang="ru-RU" sz="2800" b="1" i="1" dirty="0" smtClean="0">
                <a:solidFill>
                  <a:schemeClr val="accent4">
                    <a:lumMod val="75000"/>
                  </a:schemeClr>
                </a:solidFill>
              </a:rPr>
            </a:br>
            <a:endParaRPr lang="ru-RU" sz="13800" b="1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3" name="Рисунок 2" descr="salyut-na-prozrachnom-fone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29175" y="2786058"/>
            <a:ext cx="4314825" cy="4800600"/>
          </a:xfrm>
          <a:prstGeom prst="rect">
            <a:avLst/>
          </a:prstGeom>
        </p:spPr>
      </p:pic>
      <p:pic>
        <p:nvPicPr>
          <p:cNvPr id="5" name="Рисунок 4" descr="salyut-na-prozrachnom-fone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428660" y="2057400"/>
            <a:ext cx="4314825" cy="4800600"/>
          </a:xfrm>
          <a:prstGeom prst="rect">
            <a:avLst/>
          </a:prstGeom>
        </p:spPr>
      </p:pic>
      <p:pic>
        <p:nvPicPr>
          <p:cNvPr id="13" name="Рисунок 12" descr="оророророророророрлдо.JP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rcRect l="29512" r="21303"/>
          <a:stretch>
            <a:fillRect/>
          </a:stretch>
        </p:blipFill>
        <p:spPr>
          <a:xfrm>
            <a:off x="7643834" y="5214950"/>
            <a:ext cx="1239534" cy="1403870"/>
          </a:xfrm>
          <a:prstGeom prst="rect">
            <a:avLst/>
          </a:prstGeom>
          <a:ln w="76200">
            <a:solidFill>
              <a:srgbClr val="0070C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7" name="Рисунок 6" descr="flo23210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00562" y="-500090"/>
            <a:ext cx="4286248" cy="6429273"/>
          </a:xfrm>
          <a:prstGeom prst="rect">
            <a:avLst/>
          </a:prstGeom>
        </p:spPr>
      </p:pic>
      <p:pic>
        <p:nvPicPr>
          <p:cNvPr id="6" name="Рисунок 5" descr="flo23210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5720" y="-571528"/>
            <a:ext cx="4286248" cy="6429273"/>
          </a:xfrm>
          <a:prstGeom prst="rect">
            <a:avLst/>
          </a:prstGeom>
        </p:spPr>
      </p:pic>
      <p:pic>
        <p:nvPicPr>
          <p:cNvPr id="4" name="Рисунок 3" descr="salyut-na-prozrachnom-fone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14612" y="0"/>
            <a:ext cx="4314825" cy="4800600"/>
          </a:xfrm>
          <a:prstGeom prst="rect">
            <a:avLst/>
          </a:prstGeom>
        </p:spPr>
      </p:pic>
    </p:spTree>
  </p:cSld>
  <p:clrMapOvr>
    <a:masterClrMapping/>
  </p:clrMapOvr>
  <p:transition spd="slow" advClick="0" advTm="10000">
    <p:strips dir="rd"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Использованные источники: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>
                <a:hlinkClick r:id="rId2"/>
              </a:rPr>
              <a:t>https://yandex.by/images/search?text=%</a:t>
            </a:r>
            <a:r>
              <a:rPr lang="en-US" dirty="0" smtClean="0">
                <a:hlinkClick r:id="rId2"/>
              </a:rPr>
              <a:t>D0%BC%D1%83%D0%BB%D1%8C%D1%82%D1%8F%D1%88%D0%BD%D1%8B%D0%B5%20%D0%BA%D0%B0%D1%80%D1%82%D0%B8%D0%BD%D0%BA%D0%B8%20%D1%81%D0%B5%D0%BC%D1%8C%D0%B8%20%D1%81%20%D0%B4%D0%B5%D1%82%D1%8C%D0%BC%D0%B8</a:t>
            </a:r>
            <a:endParaRPr lang="ru-RU" dirty="0" smtClean="0"/>
          </a:p>
          <a:p>
            <a:r>
              <a:rPr lang="en-US" dirty="0">
                <a:hlinkClick r:id="rId3"/>
              </a:rPr>
              <a:t>https://yandex.by/images/search?text=%D0%BD%D0%B0%D1%81%D0%B8%D0%BB%D0%B8%D0%B5%20%D0%B2%20%D1%81%D0%B5%D0%BC%D1%8C%D0%B5%20%D1%81%20%D0%B4%D0%B5%D1%82%D1%8C%D0%BC%D0%B8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88240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"/>
            <a:ext cx="9299771" cy="61880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TextBox 4">
            <a:hlinkClick r:id="rId4" action="ppaction://hlinksldjump"/>
          </p:cNvPr>
          <p:cNvSpPr txBox="1"/>
          <p:nvPr/>
        </p:nvSpPr>
        <p:spPr>
          <a:xfrm>
            <a:off x="7143768" y="6143644"/>
            <a:ext cx="1714512" cy="646331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ru-RU" sz="36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36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hlinkClick r:id="rId4" action="ppaction://hlinksldjump"/>
              </a:rPr>
              <a:t>НАЗАД</a:t>
            </a:r>
            <a:endParaRPr lang="ru-RU" sz="3600" b="1" u="sng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6000" b="1" dirty="0" smtClean="0">
                <a:solidFill>
                  <a:schemeClr val="tx2">
                    <a:lumMod val="75000"/>
                  </a:schemeClr>
                </a:solidFill>
              </a:rPr>
              <a:t>  Неправильный ответ !</a:t>
            </a:r>
            <a:endParaRPr lang="en-US" sz="60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 advClick="0">
    <p:strips dir="rd"/>
    <p:sndAc>
      <p:stSnd>
        <p:snd r:embed="rId2" name="push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14356"/>
            <a:ext cx="9144000" cy="3857652"/>
          </a:xfrm>
        </p:spPr>
        <p:txBody>
          <a:bodyPr>
            <a:normAutofit/>
          </a:bodyPr>
          <a:lstStyle/>
          <a:p>
            <a:pPr algn="l"/>
            <a:r>
              <a:rPr lang="ru-RU" sz="6000" b="1" i="1" dirty="0" smtClean="0">
                <a:solidFill>
                  <a:schemeClr val="accent4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Выглядеть, как мокрая...</a:t>
            </a:r>
            <a:endParaRPr lang="ru-RU" sz="6000" b="1" i="1" dirty="0">
              <a:solidFill>
                <a:schemeClr val="accent4">
                  <a:lumMod val="50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85852" y="4714884"/>
            <a:ext cx="2489721" cy="101566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rId2" action="ppaction://hlinksldjump"/>
              </a:rPr>
              <a:t>гусыня</a:t>
            </a:r>
            <a:endParaRPr lang="ru-RU" sz="6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00760" y="4714884"/>
            <a:ext cx="2582758" cy="101566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000" b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rId3" action="ppaction://hlinksldjump"/>
              </a:rPr>
              <a:t>курица</a:t>
            </a:r>
            <a:endParaRPr lang="ru-RU" sz="6000" b="1" u="sng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142852"/>
            <a:ext cx="577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30A90F"/>
                </a:solidFill>
              </a:rPr>
              <a:t>*Подбери нужное по смыслу слово*</a:t>
            </a:r>
            <a:endParaRPr lang="ru-RU" sz="2800" dirty="0"/>
          </a:p>
        </p:txBody>
      </p:sp>
      <p:pic>
        <p:nvPicPr>
          <p:cNvPr id="7" name="Рисунок 6" descr="1375567488_1-11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15272" y="214290"/>
            <a:ext cx="1223277" cy="981068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</p:spTree>
  </p:cSld>
  <p:clrMapOvr>
    <a:masterClrMapping/>
  </p:clrMapOvr>
  <p:transition spd="slow" advClick="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>
            <a:hlinkClick r:id="" action="ppaction://noaction"/>
          </p:cNvPr>
          <p:cNvSpPr txBox="1"/>
          <p:nvPr/>
        </p:nvSpPr>
        <p:spPr>
          <a:xfrm>
            <a:off x="7143768" y="6143644"/>
            <a:ext cx="1714512" cy="646331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ru-RU" sz="36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36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hlinkClick r:id="rId3" action="ppaction://hlinksldjump"/>
              </a:rPr>
              <a:t>ДАЛЕЕ</a:t>
            </a:r>
            <a:endParaRPr lang="ru-RU" sz="3600" b="1" u="sng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904769" y="1772816"/>
            <a:ext cx="5334462" cy="2981202"/>
          </a:xfrm>
          <a:prstGeom prst="rect">
            <a:avLst/>
          </a:prstGeom>
        </p:spPr>
      </p:pic>
    </p:spTree>
  </p:cSld>
  <p:clrMapOvr>
    <a:masterClrMapping/>
  </p:clrMapOvr>
  <p:transition spd="slow" advClick="0">
    <p:strips dir="rd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73861" y="0"/>
            <a:ext cx="9317862" cy="710140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ru-RU" sz="6000" b="1" dirty="0">
                <a:solidFill>
                  <a:srgbClr val="1F497D">
                    <a:lumMod val="75000"/>
                  </a:srgbClr>
                </a:solidFill>
                <a:ea typeface="+mn-ea"/>
                <a:cs typeface="+mn-cs"/>
              </a:rPr>
              <a:t>Неправильный ответ !</a:t>
            </a:r>
            <a:r>
              <a:rPr lang="en-US" sz="6000" b="1" dirty="0">
                <a:solidFill>
                  <a:srgbClr val="1F497D">
                    <a:lumMod val="75000"/>
                  </a:srgbClr>
                </a:solidFill>
                <a:ea typeface="+mn-ea"/>
                <a:cs typeface="+mn-cs"/>
              </a:rPr>
              <a:t/>
            </a:r>
            <a:br>
              <a:rPr lang="en-US" sz="6000" b="1" dirty="0">
                <a:solidFill>
                  <a:srgbClr val="1F497D">
                    <a:lumMod val="75000"/>
                  </a:srgbClr>
                </a:solidFill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5" name="TextBox 4">
            <a:hlinkClick r:id="rId4" action="ppaction://hlinksldjump"/>
          </p:cNvPr>
          <p:cNvSpPr txBox="1"/>
          <p:nvPr/>
        </p:nvSpPr>
        <p:spPr>
          <a:xfrm>
            <a:off x="7143768" y="6143644"/>
            <a:ext cx="1714512" cy="646331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ru-RU" sz="36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36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hlinkClick r:id="rId5" action="ppaction://hlinksldjump"/>
              </a:rPr>
              <a:t>НАЗАД</a:t>
            </a:r>
            <a:endParaRPr lang="ru-RU" sz="3600" b="1" u="sng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slow" advClick="0">
    <p:strips dir="rd"/>
    <p:sndAc>
      <p:stSnd>
        <p:snd r:embed="rId2" name="push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234310"/>
            <a:ext cx="8229600" cy="2357454"/>
          </a:xfrm>
        </p:spPr>
        <p:txBody>
          <a:bodyPr>
            <a:normAutofit/>
          </a:bodyPr>
          <a:lstStyle/>
          <a:p>
            <a:pPr algn="l"/>
            <a:r>
              <a:rPr lang="ru-RU" sz="6600" b="1" i="1" dirty="0" smtClean="0">
                <a:solidFill>
                  <a:schemeClr val="accent4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Бросать слова на…</a:t>
            </a:r>
            <a:endParaRPr lang="ru-RU" sz="6600" b="1" i="1" dirty="0">
              <a:solidFill>
                <a:schemeClr val="accent4">
                  <a:lumMod val="50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214290"/>
            <a:ext cx="577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30A90F"/>
                </a:solidFill>
              </a:rPr>
              <a:t>*Подбери нужное по смыслу слово*</a:t>
            </a:r>
            <a:endParaRPr lang="ru-RU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187624" y="4714884"/>
            <a:ext cx="2016224" cy="101566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000" b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rId2" action="ppaction://hlinksldjump"/>
              </a:rPr>
              <a:t>снег</a:t>
            </a:r>
            <a:endParaRPr lang="ru-RU" sz="6000" b="1" u="sng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00694" y="4714884"/>
            <a:ext cx="2047035" cy="101566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000" b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rId3" action="ppaction://hlinksldjump"/>
              </a:rPr>
              <a:t>ветер</a:t>
            </a:r>
            <a:endParaRPr lang="ru-RU" sz="6000" b="1" u="sng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Рисунок 6" descr="1375567488_1-11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15272" y="214290"/>
            <a:ext cx="1223277" cy="981068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</p:spTree>
  </p:cSld>
  <p:clrMapOvr>
    <a:masterClrMapping/>
  </p:clrMapOvr>
  <p:transition spd="slow" advClick="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"/>
                            </p:stCondLst>
                            <p:childTnLst>
                              <p:par>
                                <p:cTn id="13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Тема Office">
  <a:themeElements>
    <a:clrScheme name="Другая 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B2E54"/>
      </a:hlink>
      <a:folHlink>
        <a:srgbClr val="3B2E54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658</TotalTime>
  <Words>327</Words>
  <Application>Microsoft Office PowerPoint</Application>
  <PresentationFormat>Экран (4:3)</PresentationFormat>
  <Paragraphs>104</Paragraphs>
  <Slides>46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Тема Office</vt:lpstr>
      <vt:lpstr>  </vt:lpstr>
      <vt:lpstr>Презентация PowerPoint</vt:lpstr>
      <vt:lpstr>Презентация PowerPoint</vt:lpstr>
      <vt:lpstr>Презентация PowerPoint</vt:lpstr>
      <vt:lpstr>Презентация PowerPoint</vt:lpstr>
      <vt:lpstr>Выглядеть, как мокрая...</vt:lpstr>
      <vt:lpstr>Презентация PowerPoint</vt:lpstr>
      <vt:lpstr>Неправильный ответ ! </vt:lpstr>
      <vt:lpstr>Бросать слова на…</vt:lpstr>
      <vt:lpstr>Презентация PowerPoint</vt:lpstr>
      <vt:lpstr>Презентация PowerPoint</vt:lpstr>
      <vt:lpstr>                *Подбери нужное по смыслу слово*</vt:lpstr>
      <vt:lpstr>Презентация PowerPoint</vt:lpstr>
      <vt:lpstr>Презентация PowerPoint</vt:lpstr>
      <vt:lpstr>Показать, где раки…</vt:lpstr>
      <vt:lpstr>Презентация PowerPoint</vt:lpstr>
      <vt:lpstr>Презентация PowerPoint</vt:lpstr>
      <vt:lpstr>Родиться под счастливой …</vt:lpstr>
      <vt:lpstr>Презентация PowerPoint</vt:lpstr>
      <vt:lpstr>Презентация PowerPoint</vt:lpstr>
      <vt:lpstr>Купить    …    в мешке</vt:lpstr>
      <vt:lpstr>Презентация PowerPoint</vt:lpstr>
      <vt:lpstr>Презентация PowerPoint</vt:lpstr>
      <vt:lpstr>Без     труда… </vt:lpstr>
      <vt:lpstr>Презентация PowerPoint</vt:lpstr>
      <vt:lpstr>Презентация PowerPoint</vt:lpstr>
      <vt:lpstr>Не имей   100  рублей,  а имей… </vt:lpstr>
      <vt:lpstr>Презентация PowerPoint</vt:lpstr>
      <vt:lpstr>Презентация PowerPoint</vt:lpstr>
      <vt:lpstr>Семь раз отмерь,   …</vt:lpstr>
      <vt:lpstr>Презентация PowerPoint</vt:lpstr>
      <vt:lpstr>Презентация PowerPoint</vt:lpstr>
      <vt:lpstr>Под лежачий камень  и … </vt:lpstr>
      <vt:lpstr>Презентация PowerPoint</vt:lpstr>
      <vt:lpstr>Презентация PowerPoint</vt:lpstr>
      <vt:lpstr>Друг познаётся… </vt:lpstr>
      <vt:lpstr>Презентация PowerPoint</vt:lpstr>
      <vt:lpstr>Презентация PowerPoint</vt:lpstr>
      <vt:lpstr>В здоровом теле… </vt:lpstr>
      <vt:lpstr>Презентация PowerPoint</vt:lpstr>
      <vt:lpstr>Презентация PowerPoint</vt:lpstr>
      <vt:lpstr>За двумя зайцами погонишься-… </vt:lpstr>
      <vt:lpstr>Презентация PowerPoint</vt:lpstr>
      <vt:lpstr>Презентация PowerPoint</vt:lpstr>
      <vt:lpstr>МОЛОДЕЦ!  ЗАДАНИЕ ВЫПОЛНЕНО!        </vt:lpstr>
      <vt:lpstr>Использованные источники: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</dc:title>
  <dc:creator>Admin</dc:creator>
  <cp:lastModifiedBy>Admin</cp:lastModifiedBy>
  <cp:revision>78</cp:revision>
  <dcterms:created xsi:type="dcterms:W3CDTF">2014-01-21T14:32:48Z</dcterms:created>
  <dcterms:modified xsi:type="dcterms:W3CDTF">2019-04-13T22:02:14Z</dcterms:modified>
</cp:coreProperties>
</file>